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268" r:id="rId4"/>
    <p:sldId id="267" r:id="rId5"/>
    <p:sldId id="279" r:id="rId6"/>
    <p:sldId id="258" r:id="rId7"/>
    <p:sldId id="269" r:id="rId8"/>
    <p:sldId id="257" r:id="rId9"/>
    <p:sldId id="270" r:id="rId10"/>
    <p:sldId id="262" r:id="rId11"/>
    <p:sldId id="274" r:id="rId12"/>
    <p:sldId id="263" r:id="rId13"/>
    <p:sldId id="275" r:id="rId14"/>
    <p:sldId id="260" r:id="rId15"/>
    <p:sldId id="272" r:id="rId16"/>
    <p:sldId id="259" r:id="rId17"/>
    <p:sldId id="271" r:id="rId18"/>
    <p:sldId id="264" r:id="rId19"/>
    <p:sldId id="276" r:id="rId20"/>
    <p:sldId id="265" r:id="rId21"/>
    <p:sldId id="277" r:id="rId22"/>
    <p:sldId id="261" r:id="rId23"/>
    <p:sldId id="273" r:id="rId24"/>
    <p:sldId id="266" r:id="rId25"/>
    <p:sldId id="278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BB1EAD-7079-41C6-AC0A-14A22FA03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CD3A0E4-1E41-4B3D-830C-BDAE1F458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7865C0-6F69-4BE7-97BE-9672F7249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FA8372A-53C4-417B-AFB0-360065465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A5203A8-3D15-4F39-B9FB-3407A4D8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151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21CB13-13FD-4945-B115-F4F0A2A09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BC42580-EA18-41DF-B5CD-1A9FE25B8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24EB4C-A3B8-44EB-BB52-2973D575A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8009002-271D-4414-8405-7F0259B7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BE5673-C60F-44D9-BE0F-CC3E69FF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445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865ECCB-8D42-415E-A15A-7B3AAD8076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A14A3CC-3D94-4CBF-B712-20182E7189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9F29DE-7383-45CF-8C4C-2B22D038E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0651C6-C2BB-4E5A-BB46-57EF1C68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BDD70E7-063C-46BD-98BF-9ADBBB2D3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3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0951B3-1817-46C8-ABFC-EB2C32EF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0300CA-9501-486C-9AC9-6FD3EE00B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A8B025-32B7-419B-9C78-515716E9B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A132C8-B6CB-4226-A169-C57038573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638864E-E25E-4213-8309-38A40D73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094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84FBE-11B7-4955-A74A-CFA8CD056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1A644E-62EF-4155-AAB7-260645D93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EDD8E6-A021-41D8-9A3F-11D1539C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F40EE0E-E67E-434F-8B05-830C1C23D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862454-D98C-46DF-8443-4454B3D6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0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249570-0F4F-4673-BB46-6CA441BE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4BD67C-C361-4A28-9D71-6C1CD36E8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FD5DB40-33B8-4EA4-9AD5-C5BE586EC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7512018-25A8-449E-85B8-CF8FB3CCE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D848C0-74C7-4832-ACD9-2486708E3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DF327D-AA6A-468E-8B1F-17323498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523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1A3EF1-A31E-41BE-B0A7-C8AD7CE21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310B46-B5E9-4E63-B4AB-4B1870E3E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909F58B-4E43-485D-9F11-2AB9181F1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4059C3D-D330-4DBD-A5BC-9656BBE3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2ADFBBF-D74F-40E0-BC19-DB97B6FE6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54F9AD5-8ACE-4941-A4ED-58AE5B3CA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8150717-0C35-40C2-A09A-11EC04B6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10D76BD-EC03-42ED-BBB5-EC16D5F4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036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3ED6BE-48EE-4726-8926-5BEB58C49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4642192-D19A-416B-BA8A-FBA96F30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F4A1DF7-467C-4B09-8AE5-82BDA6C4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5BD29D9-A459-403E-97B8-C480BFDAC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83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34E8F0E-0D3C-46A1-855F-4C60EC012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70A9AD3-0DD2-4A45-88DA-4A5D450AB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C5E435C-0BA8-4A26-BE7F-3C2190888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64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245BB5-E825-4A55-A73D-F55754625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7A81BB-8C23-432C-81AB-AAC8A7A54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9FF9FB2-7A8E-43B9-AC01-D0EB14835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FCF7EA0-021C-41BA-A0BF-7405BE1DB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ECDADCB-8F2A-4A5A-B1EF-11FE8424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5ABEFC2-07F7-4E6A-8397-AFD77C118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231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8E2F60-05DF-46F4-8240-533E6A12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A011F93-02BE-4770-A346-DC701D3E2F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925E23E-C8D7-4E48-BFF9-B80E50DC3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5985055-34E6-4F69-9F45-8FEB56387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40655BB-7C14-44D9-8FDB-95264D759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0EC083F-14B3-46B7-A1B7-18E9A5373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303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2B93E87-74AE-44DB-8E47-1EFAB69AE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29BB2D-27A8-4081-9CEB-24F34DB22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901249-9482-49C2-BE75-72ECE317C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9D223-9243-41C2-A9C7-0262EAC4BF8C}" type="datetimeFigureOut">
              <a:rPr lang="pl-PL" smtClean="0"/>
              <a:t>22.04.2021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A98E7C7-480D-4096-91F4-8CCF7F846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2169BF8-A39A-44F7-BF92-7A93760A74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34A28-24EF-4FC1-8316-8507AFAAAD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48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BA441EA6-4ED8-4DE5-834E-8E8178B2B090}"/>
              </a:ext>
            </a:extLst>
          </p:cNvPr>
          <p:cNvSpPr/>
          <p:nvPr/>
        </p:nvSpPr>
        <p:spPr>
          <a:xfrm>
            <a:off x="109182" y="706820"/>
            <a:ext cx="1197363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Projekt grantowy </a:t>
            </a:r>
          </a:p>
          <a:p>
            <a:pPr algn="ctr"/>
            <a:r>
              <a:rPr lang="pl-PL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w ramach poddziałania 19.2</a:t>
            </a:r>
            <a:r>
              <a:rPr lang="pl-PL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„Wsparcie na wdrażanie operacji </a:t>
            </a:r>
          </a:p>
          <a:p>
            <a:pPr algn="ctr"/>
            <a:r>
              <a:rPr lang="pl-PL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w ramach strategii rozwoju </a:t>
            </a:r>
            <a:r>
              <a:rPr lang="pl-PL" sz="2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Lokalnego kierowanego przez społeczność”</a:t>
            </a:r>
          </a:p>
          <a:p>
            <a:pPr algn="ctr"/>
            <a:r>
              <a:rPr lang="pl-PL" sz="2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Narrow" panose="020B0606020202030204" pitchFamily="34" charset="0"/>
              </a:rPr>
              <a:t>Objętego PROW na lata 2014-2020</a:t>
            </a:r>
            <a:endParaRPr lang="pl-PL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E2AAA36B-A315-41B8-AA80-A642D0DA6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427" y="4107294"/>
            <a:ext cx="2461146" cy="2461146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BEC1FAC4-6A97-43E5-8724-308B02C132D4}"/>
              </a:ext>
            </a:extLst>
          </p:cNvPr>
          <p:cNvSpPr/>
          <p:nvPr/>
        </p:nvSpPr>
        <p:spPr>
          <a:xfrm>
            <a:off x="1212804" y="2952725"/>
            <a:ext cx="97663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i="1" cap="none" spc="300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„Aktywne organizacje Krajny Złotowskiej”</a:t>
            </a:r>
          </a:p>
        </p:txBody>
      </p:sp>
    </p:spTree>
    <p:extLst>
      <p:ext uri="{BB962C8B-B14F-4D97-AF65-F5344CB8AC3E}">
        <p14:creationId xmlns:p14="http://schemas.microsoft.com/office/powerpoint/2010/main" val="243422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5" y="1258957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„Nauka pływania</a:t>
            </a:r>
            <a:b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-zajęcia dla dzieci z Gminy Złotów”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5 560,00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676938" y="196696"/>
            <a:ext cx="66525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Stowarzyszenie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Wspólnie Możemy Więcej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6218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wydruk plakatów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opieka nad dziećmi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przekąsek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nauka pływania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bilety na basen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przewóz uczestników</a:t>
            </a:r>
          </a:p>
        </p:txBody>
      </p:sp>
    </p:spTree>
    <p:extLst>
      <p:ext uri="{BB962C8B-B14F-4D97-AF65-F5344CB8AC3E}">
        <p14:creationId xmlns:p14="http://schemas.microsoft.com/office/powerpoint/2010/main" val="1613775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5" y="1258957"/>
            <a:ext cx="11661913" cy="2232074"/>
          </a:xfrm>
        </p:spPr>
        <p:txBody>
          <a:bodyPr>
            <a:normAutofit/>
          </a:bodyPr>
          <a:lstStyle/>
          <a:p>
            <a:r>
              <a:rPr lang="pl-PL" sz="48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Mobilno</a:t>
            </a:r>
            <a:r>
              <a:rPr lang="pl-PL" sz="4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– Rekreacyjne Centrum Edukacji Przyrodniczo-Ekologiczno-Kulturowej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9 785,00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1371599" y="371060"/>
            <a:ext cx="926326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Stowarzyszenie Inicjatyw Lokalnych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„ Możemy Więcej”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350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	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zorganizowanie i przeprowadzenie 4 spotkań szkoleniowo-warsztatowych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organizacja 12 wycieczek rowerowych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rowerów, kasków oraz kamizelek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2469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042" y="1694704"/>
            <a:ext cx="11661913" cy="2232074"/>
          </a:xfrm>
        </p:spPr>
        <p:txBody>
          <a:bodyPr>
            <a:normAutofit/>
          </a:bodyPr>
          <a:lstStyle/>
          <a:p>
            <a:r>
              <a:rPr lang="pl-PL" sz="5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Powiatowy konkurs</a:t>
            </a:r>
            <a:br>
              <a:rPr lang="pl-PL" sz="50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pl-PL" sz="5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piosenki dziecięcej i młodzieżowej</a:t>
            </a:r>
            <a:br>
              <a:rPr lang="pl-PL" sz="50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pl-PL" sz="5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„Szansonetki Ciotki </a:t>
            </a:r>
            <a:r>
              <a:rPr lang="pl-PL" sz="5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Klotki</a:t>
            </a:r>
            <a:r>
              <a:rPr lang="pl-PL" sz="5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646992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11 306,00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676938" y="231807"/>
            <a:ext cx="66525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Stowarzyszenie</a:t>
            </a:r>
          </a:p>
          <a:p>
            <a:pPr algn="ctr"/>
            <a:r>
              <a:rPr lang="pl-PL" sz="4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COOLturalna</a:t>
            </a:r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Tarnówka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0985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	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praca w komisji konkursowej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warsztaty ze śpiewu dla uczestników II i III etapu konkursu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realizacja światła oraz dźwięku na III etap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nagród (Deskorolka elektryczna, system nagłośnieniowy, mikrofon bezprzewodowy)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art. spożywczych na poczęstunek</a:t>
            </a:r>
          </a:p>
        </p:txBody>
      </p:sp>
    </p:spTree>
    <p:extLst>
      <p:ext uri="{BB962C8B-B14F-4D97-AF65-F5344CB8AC3E}">
        <p14:creationId xmlns:p14="http://schemas.microsoft.com/office/powerpoint/2010/main" val="1269274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5" y="1258957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„Wiejskie Smaczki”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11 766,00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1934817" y="456385"/>
            <a:ext cx="832236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Koło Gospodyń Wiejskich i Gospodarzy „Wiejskie Smaczki”</a:t>
            </a:r>
          </a:p>
        </p:txBody>
      </p:sp>
    </p:spTree>
    <p:extLst>
      <p:ext uri="{BB962C8B-B14F-4D97-AF65-F5344CB8AC3E}">
        <p14:creationId xmlns:p14="http://schemas.microsoft.com/office/powerpoint/2010/main" val="2191429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	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namiot imprezowy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komplet biesiadny z dostawą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produktów do przeprowadzenia warsztatów kulinarnych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stojak do segregacji śmieci z dostawą</a:t>
            </a:r>
          </a:p>
        </p:txBody>
      </p:sp>
    </p:spTree>
    <p:extLst>
      <p:ext uri="{BB962C8B-B14F-4D97-AF65-F5344CB8AC3E}">
        <p14:creationId xmlns:p14="http://schemas.microsoft.com/office/powerpoint/2010/main" val="858047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5" y="1258957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„Mieszkamy-działamy-promujemy”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11 710,00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769704" y="371265"/>
            <a:ext cx="66525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Koło Gospodyń Wiejskich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Debrzno Wieś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7962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namiotu edukacyjnego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wyposażenia kuchennego</a:t>
            </a:r>
          </a:p>
        </p:txBody>
      </p:sp>
    </p:spTree>
    <p:extLst>
      <p:ext uri="{BB962C8B-B14F-4D97-AF65-F5344CB8AC3E}">
        <p14:creationId xmlns:p14="http://schemas.microsoft.com/office/powerpoint/2010/main" val="124300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5" y="1258957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„Akademia Turystyczna”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10 513,00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769704" y="371265"/>
            <a:ext cx="665259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Stowarzyszenie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Odnowy i Rozwoju Wsi 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Plecemin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9931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042" y="1434271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„Smaki Granicy</a:t>
            </a:r>
            <a:b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-gotuj smacznie i zdrowo”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11 951,00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769704" y="371265"/>
            <a:ext cx="66525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Koło Gospodyń Wiejskich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Debrzno Wieś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2546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wyposażenia kuchennego</a:t>
            </a:r>
          </a:p>
        </p:txBody>
      </p:sp>
    </p:spTree>
    <p:extLst>
      <p:ext uri="{BB962C8B-B14F-4D97-AF65-F5344CB8AC3E}">
        <p14:creationId xmlns:p14="http://schemas.microsoft.com/office/powerpoint/2010/main" val="2573724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5" y="1258957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„Wędkarski Festyn dla Dzieci”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6 940,00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769704" y="371265"/>
            <a:ext cx="66525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Stowarzyszenie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600-lecia Miasta Krajenka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4535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dyplomów, certyfikatów oraz upominków okolicznościowych z logo LGD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catering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nagrody dla uczestników</a:t>
            </a:r>
          </a:p>
        </p:txBody>
      </p:sp>
    </p:spTree>
    <p:extLst>
      <p:ext uri="{BB962C8B-B14F-4D97-AF65-F5344CB8AC3E}">
        <p14:creationId xmlns:p14="http://schemas.microsoft.com/office/powerpoint/2010/main" val="349710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043" y="1016907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„Graj i poznawaj naturę Krajny”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12 000,00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132522" y="318052"/>
            <a:ext cx="119269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Stowarzyszenie Miłośników Krajny „Tribus”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 Osowie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432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	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stworzenie gry – opracowanie merytoryczne, graficzne i programistyczne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promocja – serwisy społecznościowe, prasa lokalna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warsztaty gier planszowych – umowa na wolontariat na prowadzenie warsztatów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zaświadczenia dla uczestników warsztatów</a:t>
            </a:r>
          </a:p>
        </p:txBody>
      </p:sp>
    </p:spTree>
    <p:extLst>
      <p:ext uri="{BB962C8B-B14F-4D97-AF65-F5344CB8AC3E}">
        <p14:creationId xmlns:p14="http://schemas.microsoft.com/office/powerpoint/2010/main" val="57138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utworzenie profesjonalnej ścieżki uprawiania marszu z kijkami na obiekcie „Akademii Profesora Sowy”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ustawienie tablicy edukacyjno-informacyjnej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profesjonalnych urządzeń do fizycznego marszu ( </a:t>
            </a:r>
            <a:r>
              <a:rPr lang="pl-PL" dirty="0" err="1"/>
              <a:t>Orbitrek</a:t>
            </a:r>
            <a:r>
              <a:rPr lang="pl-PL" dirty="0"/>
              <a:t>, Biegacz, sprzęt do marszu z kijkami)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szkolenie – podstaw i zasada marszu z kijkami</a:t>
            </a:r>
          </a:p>
        </p:txBody>
      </p:sp>
    </p:spTree>
    <p:extLst>
      <p:ext uri="{BB962C8B-B14F-4D97-AF65-F5344CB8AC3E}">
        <p14:creationId xmlns:p14="http://schemas.microsoft.com/office/powerpoint/2010/main" val="364151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5" y="1258957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„Cztery pory lasu”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7 022,00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769704" y="371265"/>
            <a:ext cx="665259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Stowarzyszenie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Odnowy i Rozwoju Wsi </a:t>
            </a:r>
          </a:p>
          <a:p>
            <a:pPr algn="ctr"/>
            <a:r>
              <a:rPr lang="pl-PL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Plecemin</a:t>
            </a:r>
            <a:endParaRPr lang="pl-PL" sz="4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2022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	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wyposażenia multimedialnego oraz mebli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i transport ula edukacyjnego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ubezpieczenie uczestników szkoleń</a:t>
            </a:r>
          </a:p>
        </p:txBody>
      </p:sp>
    </p:spTree>
    <p:extLst>
      <p:ext uri="{BB962C8B-B14F-4D97-AF65-F5344CB8AC3E}">
        <p14:creationId xmlns:p14="http://schemas.microsoft.com/office/powerpoint/2010/main" val="142745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5" y="1258957"/>
            <a:ext cx="11661913" cy="2232074"/>
          </a:xfrm>
        </p:spPr>
        <p:txBody>
          <a:bodyPr/>
          <a:lstStyle/>
          <a:p>
            <a:r>
              <a:rPr lang="pl-PL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„Festiwal gier i zabaw”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11 484,00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769704" y="371265"/>
            <a:ext cx="66525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Towarzystwo Miłośników Krajenki</a:t>
            </a:r>
          </a:p>
        </p:txBody>
      </p:sp>
    </p:spTree>
    <p:extLst>
      <p:ext uri="{BB962C8B-B14F-4D97-AF65-F5344CB8AC3E}">
        <p14:creationId xmlns:p14="http://schemas.microsoft.com/office/powerpoint/2010/main" val="89733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	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zabawki podwórkowe – elementy stacji zespołowych i sportowych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zabawki kreatywne – elementy stacji kreatywnych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zabawki edukacyjne – elementy stacji edukacyjnych</a:t>
            </a:r>
          </a:p>
        </p:txBody>
      </p:sp>
    </p:spTree>
    <p:extLst>
      <p:ext uri="{BB962C8B-B14F-4D97-AF65-F5344CB8AC3E}">
        <p14:creationId xmlns:p14="http://schemas.microsoft.com/office/powerpoint/2010/main" val="118739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B7D19C-ECE7-4AE5-99B3-4F031B5B1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294" y="1434271"/>
            <a:ext cx="11661913" cy="2232074"/>
          </a:xfrm>
        </p:spPr>
        <p:txBody>
          <a:bodyPr>
            <a:normAutofit/>
          </a:bodyPr>
          <a:lstStyle/>
          <a:p>
            <a:r>
              <a:rPr lang="pl-PL" sz="4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„Program zajęć kulturowych skierowanych do mieszkańców wsi Zalesie i okolic”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B0459A-3BB9-4A25-AF1B-FAA6C4222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234" y="3491031"/>
            <a:ext cx="9144000" cy="1655762"/>
          </a:xfrm>
        </p:spPr>
        <p:txBody>
          <a:bodyPr/>
          <a:lstStyle/>
          <a:p>
            <a:endParaRPr lang="pl-PL" dirty="0"/>
          </a:p>
          <a:p>
            <a:r>
              <a:rPr lang="pl-PL" sz="4400" b="1" u="sng" dirty="0"/>
              <a:t>11 900,00 zł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706580AF-8632-4DDE-B7E5-30D4E1EBBF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1" y="4856471"/>
            <a:ext cx="12192000" cy="2001529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158CF1D-C9C1-4618-89E0-FC10D2AC23FA}"/>
              </a:ext>
            </a:extLst>
          </p:cNvPr>
          <p:cNvSpPr txBox="1"/>
          <p:nvPr/>
        </p:nvSpPr>
        <p:spPr>
          <a:xfrm>
            <a:off x="2769704" y="371265"/>
            <a:ext cx="66525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4000" cap="none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Stowarzyszenie</a:t>
            </a:r>
          </a:p>
          <a:p>
            <a:pPr algn="ctr"/>
            <a:r>
              <a:rPr lang="pl-PL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Wspólnie Możemy Więcej</a:t>
            </a:r>
            <a:endParaRPr lang="pl-PL" sz="4000" cap="none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030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F3945-291D-461C-A14B-5133D270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/>
              <a:t>	W ramach zadania przewiduje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C7609-9D7A-4862-A54E-562DBA00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posiłki dla uczestników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przejazd uczestników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zakup biletów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wydruk ulotek</a:t>
            </a:r>
          </a:p>
        </p:txBody>
      </p:sp>
    </p:spTree>
    <p:extLst>
      <p:ext uri="{BB962C8B-B14F-4D97-AF65-F5344CB8AC3E}">
        <p14:creationId xmlns:p14="http://schemas.microsoft.com/office/powerpoint/2010/main" val="118914927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565</Words>
  <Application>Microsoft Office PowerPoint</Application>
  <PresentationFormat>Panoramiczny</PresentationFormat>
  <Paragraphs>120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32" baseType="lpstr">
      <vt:lpstr>Arial</vt:lpstr>
      <vt:lpstr>Arial Narrow</vt:lpstr>
      <vt:lpstr>Calibri</vt:lpstr>
      <vt:lpstr>Calibri Light</vt:lpstr>
      <vt:lpstr>Cambria Math</vt:lpstr>
      <vt:lpstr>Wingdings</vt:lpstr>
      <vt:lpstr>Motyw pakietu Office</vt:lpstr>
      <vt:lpstr>Prezentacja programu PowerPoint</vt:lpstr>
      <vt:lpstr>„Akademia Turystyczna”</vt:lpstr>
      <vt:lpstr>W ramach zadania przewiduje się:</vt:lpstr>
      <vt:lpstr>„Cztery pory lasu”</vt:lpstr>
      <vt:lpstr> W ramach zadania przewiduje się:</vt:lpstr>
      <vt:lpstr>„Festiwal gier i zabaw”</vt:lpstr>
      <vt:lpstr> W ramach zadania przewiduje się:</vt:lpstr>
      <vt:lpstr>„Program zajęć kulturowych skierowanych do mieszkańców wsi Zalesie i okolic”</vt:lpstr>
      <vt:lpstr> W ramach zadania przewiduje się:</vt:lpstr>
      <vt:lpstr>„Nauka pływania -zajęcia dla dzieci z Gminy Złotów”</vt:lpstr>
      <vt:lpstr>W ramach zadania przewiduje się:</vt:lpstr>
      <vt:lpstr>Mobilno – Rekreacyjne Centrum Edukacji Przyrodniczo-Ekologiczno-Kulturowej</vt:lpstr>
      <vt:lpstr> W ramach zadania przewiduje się:</vt:lpstr>
      <vt:lpstr>Powiatowy konkurs piosenki dziecięcej i młodzieżowej „Szansonetki Ciotki Klotki”</vt:lpstr>
      <vt:lpstr> W ramach zadania przewiduje się:</vt:lpstr>
      <vt:lpstr>„Wiejskie Smaczki”</vt:lpstr>
      <vt:lpstr> W ramach zadania przewiduje się:</vt:lpstr>
      <vt:lpstr>„Mieszkamy-działamy-promujemy”</vt:lpstr>
      <vt:lpstr>W ramach zadania przewiduje się:</vt:lpstr>
      <vt:lpstr>„Smaki Granicy -gotuj smacznie i zdrowo”</vt:lpstr>
      <vt:lpstr>W ramach zadania przewiduje się:</vt:lpstr>
      <vt:lpstr>„Wędkarski Festyn dla Dzieci”</vt:lpstr>
      <vt:lpstr>W ramach zadania przewiduje się:</vt:lpstr>
      <vt:lpstr>„Graj i poznawaj naturę Krajny”</vt:lpstr>
      <vt:lpstr> W ramach zadania przewiduje się: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Akademia turystyczna</dc:title>
  <dc:creator>Marek Romaniec</dc:creator>
  <cp:lastModifiedBy>Marek Romaniec</cp:lastModifiedBy>
  <cp:revision>53</cp:revision>
  <dcterms:created xsi:type="dcterms:W3CDTF">2021-04-19T07:14:00Z</dcterms:created>
  <dcterms:modified xsi:type="dcterms:W3CDTF">2021-04-22T08:19:27Z</dcterms:modified>
</cp:coreProperties>
</file>